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69" r:id="rId12"/>
    <p:sldId id="270" r:id="rId13"/>
    <p:sldId id="265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5C7FB-304D-45A2-B1C7-5D3D2BDAD6C4}" type="datetimeFigureOut">
              <a:rPr lang="nl-BE" smtClean="0"/>
              <a:t>21/05/2024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7DD52-FE85-4CC3-91E5-8309CA391F2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32011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7DD52-FE85-4CC3-91E5-8309CA391F2D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41300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12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06597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21715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7890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593927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10764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06838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52327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03171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91788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919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6051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5636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53452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70344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17892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70706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7714D09-FDA9-401A-B706-95D8DDEA38E0}" type="datetimeFigureOut">
              <a:rPr lang="LID4096" smtClean="0"/>
              <a:t>05/21/2024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518834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5A33A6C5-FF7C-D8B2-CF10-FB6A87885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50606"/>
            <a:ext cx="12192000" cy="88516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36C11-B378-7BC1-94CD-A85923228F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Educational</a:t>
            </a:r>
            <a:r>
              <a:rPr lang="nl-BE" dirty="0"/>
              <a:t> game 2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202D67-F2E4-425F-72B5-3D2B980268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Nigel </a:t>
            </a:r>
            <a:r>
              <a:rPr lang="nl-BE" dirty="0" err="1"/>
              <a:t>Belderbos</a:t>
            </a:r>
            <a:endParaRPr lang="nl-BE" dirty="0"/>
          </a:p>
          <a:p>
            <a:r>
              <a:rPr lang="nl-BE" dirty="0"/>
              <a:t>Sam De </a:t>
            </a:r>
            <a:r>
              <a:rPr lang="nl-BE" dirty="0" err="1"/>
              <a:t>Wispelaere</a:t>
            </a:r>
            <a:endParaRPr lang="nl-BE" dirty="0"/>
          </a:p>
          <a:p>
            <a:r>
              <a:rPr lang="nl-BE" dirty="0"/>
              <a:t>Nikita </a:t>
            </a:r>
            <a:r>
              <a:rPr lang="nl-BE" dirty="0" err="1"/>
              <a:t>Vandecasteele</a:t>
            </a:r>
            <a:endParaRPr lang="nl-BE" dirty="0"/>
          </a:p>
          <a:p>
            <a:r>
              <a:rPr lang="nl-BE" dirty="0"/>
              <a:t>Colin Bossuyt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33118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DDD09E-8094-4188-9090-C1C7840FE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2267A119-192A-C6AE-B656-DB3F84E930A6}"/>
              </a:ext>
            </a:extLst>
          </p:cNvPr>
          <p:cNvSpPr txBox="1"/>
          <p:nvPr/>
        </p:nvSpPr>
        <p:spPr>
          <a:xfrm>
            <a:off x="6087289" y="378461"/>
            <a:ext cx="4205003" cy="1507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 err="1">
                <a:ln w="3175" cmpd="sng">
                  <a:noFill/>
                </a:ln>
                <a:latin typeface="+mj-lt"/>
                <a:ea typeface="+mj-ea"/>
                <a:cs typeface="+mj-cs"/>
              </a:rPr>
              <a:t>Bosbrand</a:t>
            </a:r>
            <a:endParaRPr lang="en-US" sz="32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sp>
        <p:nvSpPr>
          <p:cNvPr id="14" name="Snip Diagonal Corner Rectangle 24">
            <a:extLst>
              <a:ext uri="{FF2B5EF4-FFF2-40B4-BE49-F238E27FC236}">
                <a16:creationId xmlns:a16="http://schemas.microsoft.com/office/drawing/2014/main" id="{C58F6CE0-025D-40A5-AEF1-00954E3F9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9954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6B4E477F-CBB4-3009-234C-971F12225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528" r="21125" b="-1"/>
          <a:stretch/>
        </p:blipFill>
        <p:spPr>
          <a:xfrm>
            <a:off x="797205" y="786117"/>
            <a:ext cx="4809744" cy="4956048"/>
          </a:xfrm>
          <a:custGeom>
            <a:avLst/>
            <a:gdLst/>
            <a:ahLst/>
            <a:cxnLst/>
            <a:rect l="l" t="t" r="r" b="b"/>
            <a:pathLst>
              <a:path w="4809744" h="4956048">
                <a:moveTo>
                  <a:pt x="478762" y="0"/>
                </a:moveTo>
                <a:lnTo>
                  <a:pt x="4809744" y="0"/>
                </a:lnTo>
                <a:lnTo>
                  <a:pt x="4809744" y="4477286"/>
                </a:lnTo>
                <a:lnTo>
                  <a:pt x="4330982" y="4956048"/>
                </a:lnTo>
                <a:lnTo>
                  <a:pt x="0" y="4956048"/>
                </a:lnTo>
                <a:lnTo>
                  <a:pt x="0" y="478762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5BD8E05E-1FE4-0935-22E6-31FE8CF7A56A}"/>
              </a:ext>
            </a:extLst>
          </p:cNvPr>
          <p:cNvSpPr txBox="1"/>
          <p:nvPr/>
        </p:nvSpPr>
        <p:spPr>
          <a:xfrm>
            <a:off x="6483876" y="1411227"/>
            <a:ext cx="4819653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vlieg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met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vogel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tussen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bomen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dit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spel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werkt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op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zelfde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manier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zoals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het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spel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flappybird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je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moet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om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volgen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hoger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laten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vliegen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8025A22-9C86-4108-A289-BD5650A8E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9A3623F-EF59-4F0B-9030-79CB7F995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EBD0F53-A43D-414A-8653-E9F1D3610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08661C0-6128-4F64-8EDF-2D73D5F47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8AFEF08-AFBA-4125-B170-D3EB3E11D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A0E13BF-B4CA-4B20-A5DD-50ABBAEC7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92830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62CE031E-EE35-4AA7-9784-80509332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18D62D3-5800-4F4A-95BE-C1A2BB8B2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C9E4F52-5D94-4242-AC69-EE6A23FAB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22CC7C0-D1D6-4FF0-A60C-1AEB9C873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9B43E48-8275-4871-8745-F5CB75CFD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87ED701-F942-4771-8F92-6EFCC2E8E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D6F819BF-BEC4-454B-82CF-C7F192640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D92445-1110-68FD-8531-2E9B9A418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382941" cy="11424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extra minigames</a:t>
            </a:r>
          </a:p>
        </p:txBody>
      </p:sp>
      <p:sp useBgFill="1">
        <p:nvSpPr>
          <p:cNvPr id="42" name="Snip Diagonal Corner Rectangle 21">
            <a:extLst>
              <a:ext uri="{FF2B5EF4-FFF2-40B4-BE49-F238E27FC236}">
                <a16:creationId xmlns:a16="http://schemas.microsoft.com/office/drawing/2014/main" id="{79D5C3D0-88DD-405B-A549-4B5C3712E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212" y="641648"/>
            <a:ext cx="6575496" cy="5286838"/>
          </a:xfrm>
          <a:prstGeom prst="snip2DiagRect">
            <a:avLst>
              <a:gd name="adj1" fmla="val 8741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8CEBA9B-2727-2845-D4F8-7B0DDF4AC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217" y="1684643"/>
            <a:ext cx="5641063" cy="3158995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54EE02BD-8D29-001A-2540-3A7F3FA43013}"/>
              </a:ext>
            </a:extLst>
          </p:cNvPr>
          <p:cNvSpPr txBox="1"/>
          <p:nvPr/>
        </p:nvSpPr>
        <p:spPr>
          <a:xfrm>
            <a:off x="7532710" y="1822449"/>
            <a:ext cx="3479419" cy="29225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200" dirty="0">
                <a:solidFill>
                  <a:srgbClr val="0F496F"/>
                </a:solidFill>
              </a:rPr>
              <a:t>Doel: </a:t>
            </a:r>
            <a:r>
              <a:rPr lang="en-US" sz="1200" dirty="0" err="1">
                <a:solidFill>
                  <a:srgbClr val="0F496F"/>
                </a:solidFill>
              </a:rPr>
              <a:t>vind</a:t>
            </a:r>
            <a:r>
              <a:rPr lang="en-US" sz="1200" dirty="0">
                <a:solidFill>
                  <a:srgbClr val="0F496F"/>
                </a:solidFill>
              </a:rPr>
              <a:t> 2 </a:t>
            </a:r>
            <a:r>
              <a:rPr lang="en-US" sz="1200" dirty="0" err="1">
                <a:solidFill>
                  <a:srgbClr val="0F496F"/>
                </a:solidFill>
              </a:rPr>
              <a:t>dezelfde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tekens</a:t>
            </a:r>
            <a:endParaRPr lang="en-US" sz="1200" dirty="0">
              <a:solidFill>
                <a:srgbClr val="0F496F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200" dirty="0">
                <a:solidFill>
                  <a:srgbClr val="0F496F"/>
                </a:solidFill>
              </a:rPr>
              <a:t>Hoe: je </a:t>
            </a:r>
            <a:r>
              <a:rPr lang="en-US" sz="1200" dirty="0" err="1">
                <a:solidFill>
                  <a:srgbClr val="0F496F"/>
                </a:solidFill>
              </a:rPr>
              <a:t>kan</a:t>
            </a:r>
            <a:r>
              <a:rPr lang="en-US" sz="1200" dirty="0">
                <a:solidFill>
                  <a:srgbClr val="0F496F"/>
                </a:solidFill>
              </a:rPr>
              <a:t> 2 </a:t>
            </a:r>
            <a:r>
              <a:rPr lang="en-US" sz="1200" dirty="0" err="1">
                <a:solidFill>
                  <a:srgbClr val="0F496F"/>
                </a:solidFill>
              </a:rPr>
              <a:t>kaarten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omdraaien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iedere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beurt</a:t>
            </a:r>
            <a:r>
              <a:rPr lang="en-US" sz="1200" dirty="0">
                <a:solidFill>
                  <a:srgbClr val="0F496F"/>
                </a:solidFill>
              </a:rPr>
              <a:t> prober 2 </a:t>
            </a:r>
            <a:r>
              <a:rPr lang="en-US" sz="1200" dirty="0" err="1">
                <a:solidFill>
                  <a:srgbClr val="0F496F"/>
                </a:solidFill>
              </a:rPr>
              <a:t>dezelde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kaarten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tergelijk</a:t>
            </a:r>
            <a:r>
              <a:rPr lang="en-US" sz="1200" dirty="0">
                <a:solidFill>
                  <a:srgbClr val="0F496F"/>
                </a:solidFill>
              </a:rPr>
              <a:t> om </a:t>
            </a:r>
            <a:r>
              <a:rPr lang="en-US" sz="1200" dirty="0" err="1">
                <a:solidFill>
                  <a:srgbClr val="0F496F"/>
                </a:solidFill>
              </a:rPr>
              <a:t>te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draaien</a:t>
            </a:r>
            <a:endParaRPr lang="en-US" sz="1200" dirty="0">
              <a:solidFill>
                <a:srgbClr val="0F496F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29E1950-A366-48B7-8DAB-726C0DE58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24123CD-2156-4134-A3FB-C82036B5F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82DAEA8-4DC7-4972-8972-06976C61D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33B16A3-1C35-4E6B-88DA-2A2550F94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06381D1-240B-4A28-88D3-6ACC575DC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C8CFC7B-B818-47F0-AE87-6B34B07D1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0169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CB6D7060-11D0-4C7D-AC60-7D5D7C63E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478FE19-7766-4C59-97B9-DC76C7810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72507C7-2D59-4B04-AB3A-D05863222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82A1E68-4AA3-43FF-87EF-909D12D4E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8B4FA5A-0922-4F9A-9EA7-7D2CBF03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FE70857-F5A1-41BA-93E3-BEF6A3C8CF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B199E71-5B75-49FD-A1A2-B7DA98321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DF0A556-C1C6-38CE-201D-DED438F2D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518748" cy="11424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Educatieve video’s</a:t>
            </a:r>
          </a:p>
        </p:txBody>
      </p:sp>
      <p:sp>
        <p:nvSpPr>
          <p:cNvPr id="25" name="Snip Diagonal Corner Rectangle 40">
            <a:extLst>
              <a:ext uri="{FF2B5EF4-FFF2-40B4-BE49-F238E27FC236}">
                <a16:creationId xmlns:a16="http://schemas.microsoft.com/office/drawing/2014/main" id="{7EB7416A-9432-4340-BECA-CDA3F2D4D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556248" cy="5266944"/>
          </a:xfrm>
          <a:prstGeom prst="snip2DiagRect">
            <a:avLst>
              <a:gd name="adj1" fmla="val 11870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buitenshuis, water, hond, natuur&#10;&#10;Automatisch gegenereerde beschrijving">
            <a:extLst>
              <a:ext uri="{FF2B5EF4-FFF2-40B4-BE49-F238E27FC236}">
                <a16:creationId xmlns:a16="http://schemas.microsoft.com/office/drawing/2014/main" id="{CC739822-27AA-E74D-2FCD-30E65048C5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9" r="30544" b="-1"/>
          <a:stretch/>
        </p:blipFill>
        <p:spPr>
          <a:xfrm>
            <a:off x="799073" y="786115"/>
            <a:ext cx="3311119" cy="2967046"/>
          </a:xfrm>
          <a:custGeom>
            <a:avLst/>
            <a:gdLst/>
            <a:ahLst/>
            <a:cxnLst/>
            <a:rect l="l" t="t" r="r" b="b"/>
            <a:pathLst>
              <a:path w="3311119" h="2967046">
                <a:moveTo>
                  <a:pt x="534609" y="0"/>
                </a:moveTo>
                <a:lnTo>
                  <a:pt x="3311119" y="0"/>
                </a:lnTo>
                <a:lnTo>
                  <a:pt x="3311119" y="2967046"/>
                </a:lnTo>
                <a:lnTo>
                  <a:pt x="0" y="2967046"/>
                </a:lnTo>
                <a:lnTo>
                  <a:pt x="0" y="534609"/>
                </a:lnTo>
                <a:close/>
              </a:path>
            </a:pathLst>
          </a:custGeom>
        </p:spPr>
      </p:pic>
      <p:pic>
        <p:nvPicPr>
          <p:cNvPr id="9" name="Afbeelding 8" descr="Afbeelding met zoogdier, Gewone zeehond, buitenshuis, Zeezoogdier&#10;&#10;Automatisch gegenereerde beschrijving">
            <a:extLst>
              <a:ext uri="{FF2B5EF4-FFF2-40B4-BE49-F238E27FC236}">
                <a16:creationId xmlns:a16="http://schemas.microsoft.com/office/drawing/2014/main" id="{475C82D4-7394-D42A-16EC-5DEDA84D83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" r="-3" b="-3"/>
          <a:stretch/>
        </p:blipFill>
        <p:spPr>
          <a:xfrm>
            <a:off x="4261002" y="786609"/>
            <a:ext cx="2783422" cy="1701655"/>
          </a:xfrm>
          <a:prstGeom prst="rect">
            <a:avLst/>
          </a:prstGeom>
        </p:spPr>
      </p:pic>
      <p:pic>
        <p:nvPicPr>
          <p:cNvPr id="5" name="Afbeelding 4" descr="Afbeelding met eetbare zeevis en schaal- en schelpdieren, persoon, vis, buitenshuis&#10;&#10;Automatisch gegenereerde beschrijving">
            <a:extLst>
              <a:ext uri="{FF2B5EF4-FFF2-40B4-BE49-F238E27FC236}">
                <a16:creationId xmlns:a16="http://schemas.microsoft.com/office/drawing/2014/main" id="{D0E956C3-84DC-EBA8-9D46-C9D39C5FB2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31" r="3" b="7520"/>
          <a:stretch/>
        </p:blipFill>
        <p:spPr>
          <a:xfrm>
            <a:off x="795897" y="3883046"/>
            <a:ext cx="3314293" cy="1859120"/>
          </a:xfrm>
          <a:prstGeom prst="rect">
            <a:avLst/>
          </a:prstGeom>
        </p:spPr>
      </p:pic>
      <p:pic>
        <p:nvPicPr>
          <p:cNvPr id="11" name="Afbeelding 10" descr="Afbeelding met fabriek, hemel, gebouw, wolk&#10;&#10;Automatisch gegenereerde beschrijving">
            <a:extLst>
              <a:ext uri="{FF2B5EF4-FFF2-40B4-BE49-F238E27FC236}">
                <a16:creationId xmlns:a16="http://schemas.microsoft.com/office/drawing/2014/main" id="{DF231BFD-5C83-BE3E-A79A-9F06B995C1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6" r="21644" b="1"/>
          <a:stretch/>
        </p:blipFill>
        <p:spPr>
          <a:xfrm>
            <a:off x="4250406" y="2618147"/>
            <a:ext cx="2794018" cy="3124019"/>
          </a:xfrm>
          <a:custGeom>
            <a:avLst/>
            <a:gdLst/>
            <a:ahLst/>
            <a:cxnLst/>
            <a:rect l="l" t="t" r="r" b="b"/>
            <a:pathLst>
              <a:path w="2794018" h="3124019">
                <a:moveTo>
                  <a:pt x="0" y="0"/>
                </a:moveTo>
                <a:lnTo>
                  <a:pt x="2794018" y="0"/>
                </a:lnTo>
                <a:lnTo>
                  <a:pt x="2794018" y="2589410"/>
                </a:lnTo>
                <a:lnTo>
                  <a:pt x="2259409" y="3124019"/>
                </a:lnTo>
                <a:lnTo>
                  <a:pt x="0" y="3124019"/>
                </a:lnTo>
                <a:close/>
              </a:path>
            </a:pathLst>
          </a:cu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6EFFAEC-17B8-CED3-50E0-762CC5CB98C9}"/>
              </a:ext>
            </a:extLst>
          </p:cNvPr>
          <p:cNvSpPr txBox="1"/>
          <p:nvPr/>
        </p:nvSpPr>
        <p:spPr>
          <a:xfrm>
            <a:off x="7532710" y="1822449"/>
            <a:ext cx="3652361" cy="29225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>
                <a:solidFill>
                  <a:schemeClr val="bg2">
                    <a:lumMod val="75000"/>
                  </a:schemeClr>
                </a:solidFill>
              </a:rPr>
              <a:t>Ai tekst to speech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>
                <a:solidFill>
                  <a:schemeClr val="bg2">
                    <a:lumMod val="75000"/>
                  </a:schemeClr>
                </a:solidFill>
              </a:rPr>
              <a:t>Diavoorstelling van foto's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>
                <a:solidFill>
                  <a:schemeClr val="bg2">
                    <a:lumMod val="75000"/>
                  </a:schemeClr>
                </a:solidFill>
              </a:rPr>
              <a:t>1 – 1.30 min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1D927EF-4EA2-4056-882B-CB84454E3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2292" y="3429000"/>
            <a:ext cx="1896535" cy="2218267"/>
            <a:chOff x="10292292" y="2963333"/>
            <a:chExt cx="1896535" cy="2218267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98674C-3774-4C2D-BBAD-759875FCC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FBF186-3FEC-4002-9105-072484F2E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699485" y="3190344"/>
              <a:ext cx="1489342" cy="14893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1764ABB-65FC-4142-A18D-9213DCFCA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7005BEB-313C-4F9A-AEF5-4E095D352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DC54D9E-4215-47B1-8E57-1A7A80ECA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1689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6809AD-B889-B5CF-1C17-A8B56879B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59" y="581822"/>
            <a:ext cx="8534400" cy="1507067"/>
          </a:xfrm>
        </p:spPr>
        <p:txBody>
          <a:bodyPr/>
          <a:lstStyle/>
          <a:p>
            <a:r>
              <a:rPr lang="nl-BE" dirty="0"/>
              <a:t>Wie deed wat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E65D1132-9760-E783-2E32-59DA111E7CF8}"/>
              </a:ext>
            </a:extLst>
          </p:cNvPr>
          <p:cNvSpPr txBox="1"/>
          <p:nvPr/>
        </p:nvSpPr>
        <p:spPr>
          <a:xfrm>
            <a:off x="1185770" y="1856771"/>
            <a:ext cx="300915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Nigel </a:t>
            </a:r>
            <a:r>
              <a:rPr lang="nl-BE" dirty="0" err="1"/>
              <a:t>Belderbos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Plastic in The Ocean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Forest</a:t>
            </a: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 On Fire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Memory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Free The Fish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documentatie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2B1FD73-9892-6888-4CA5-99336E02F69E}"/>
              </a:ext>
            </a:extLst>
          </p:cNvPr>
          <p:cNvSpPr txBox="1"/>
          <p:nvPr/>
        </p:nvSpPr>
        <p:spPr>
          <a:xfrm>
            <a:off x="1185770" y="4095840"/>
            <a:ext cx="3303639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dirty="0"/>
              <a:t>Sam De </a:t>
            </a:r>
            <a:r>
              <a:rPr lang="nl-BE" dirty="0" err="1"/>
              <a:t>Wispelaere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Stacking</a:t>
            </a:r>
            <a:endParaRPr lang="nl-BE" sz="16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documentatie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Educatieve video’s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Sound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BCD26A11-4BC7-C628-01EE-3646A9D2F065}"/>
              </a:ext>
            </a:extLst>
          </p:cNvPr>
          <p:cNvSpPr txBox="1"/>
          <p:nvPr/>
        </p:nvSpPr>
        <p:spPr>
          <a:xfrm>
            <a:off x="5609890" y="1856771"/>
            <a:ext cx="2858238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dirty="0"/>
              <a:t>Nikita Vandecasteele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Oil </a:t>
            </a: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Cleanup</a:t>
            </a: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documentatie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Sprites tekenen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0BDE6A6-CCB6-4FA7-A85C-D8DA92BC92BD}"/>
              </a:ext>
            </a:extLst>
          </p:cNvPr>
          <p:cNvSpPr txBox="1"/>
          <p:nvPr/>
        </p:nvSpPr>
        <p:spPr>
          <a:xfrm>
            <a:off x="5760719" y="4095840"/>
            <a:ext cx="3779207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dirty="0"/>
              <a:t>Colin </a:t>
            </a:r>
            <a:r>
              <a:rPr lang="nl-BE" dirty="0" err="1"/>
              <a:t>Bossuyt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Factory</a:t>
            </a: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Wrecking</a:t>
            </a:r>
            <a:endParaRPr lang="nl-BE" sz="1600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Overlay</a:t>
            </a: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 / </a:t>
            </a: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settings</a:t>
            </a:r>
            <a:endParaRPr lang="nl-BE" sz="16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documentatie</a:t>
            </a:r>
          </a:p>
        </p:txBody>
      </p:sp>
    </p:spTree>
    <p:extLst>
      <p:ext uri="{BB962C8B-B14F-4D97-AF65-F5344CB8AC3E}">
        <p14:creationId xmlns:p14="http://schemas.microsoft.com/office/powerpoint/2010/main" val="2994098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8E974-47D8-5491-8701-03630A55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uitbreidingen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F6C26-BD4F-0C84-333E-3978FA795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6699" y="2783133"/>
            <a:ext cx="8535988" cy="1879600"/>
          </a:xfrm>
        </p:spPr>
        <p:txBody>
          <a:bodyPr/>
          <a:lstStyle/>
          <a:p>
            <a:endParaRPr lang="nl-BE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2">
                    <a:lumMod val="50000"/>
                  </a:schemeClr>
                </a:solidFill>
              </a:rPr>
              <a:t>Meer minigames</a:t>
            </a:r>
          </a:p>
        </p:txBody>
      </p:sp>
    </p:spTree>
    <p:extLst>
      <p:ext uri="{BB962C8B-B14F-4D97-AF65-F5344CB8AC3E}">
        <p14:creationId xmlns:p14="http://schemas.microsoft.com/office/powerpoint/2010/main" val="1249008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3" name="Group 2092">
            <a:extLst>
              <a:ext uri="{FF2B5EF4-FFF2-40B4-BE49-F238E27FC236}">
                <a16:creationId xmlns:a16="http://schemas.microsoft.com/office/drawing/2014/main" id="{8F1EF17D-1B70-428C-8A8A-A2C5B390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094" name="Straight Connector 2093">
              <a:extLst>
                <a:ext uri="{FF2B5EF4-FFF2-40B4-BE49-F238E27FC236}">
                  <a16:creationId xmlns:a16="http://schemas.microsoft.com/office/drawing/2014/main" id="{12FAEDF3-CEC8-4BF6-8EA7-4079C4718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5" name="Straight Connector 2094">
              <a:extLst>
                <a:ext uri="{FF2B5EF4-FFF2-40B4-BE49-F238E27FC236}">
                  <a16:creationId xmlns:a16="http://schemas.microsoft.com/office/drawing/2014/main" id="{398DB8F4-CD77-4FCC-8544-ADE8B478C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6" name="Straight Connector 2095">
              <a:extLst>
                <a:ext uri="{FF2B5EF4-FFF2-40B4-BE49-F238E27FC236}">
                  <a16:creationId xmlns:a16="http://schemas.microsoft.com/office/drawing/2014/main" id="{22202DFE-039D-48E4-8536-FA30F248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7" name="Straight Connector 2096">
              <a:extLst>
                <a:ext uri="{FF2B5EF4-FFF2-40B4-BE49-F238E27FC236}">
                  <a16:creationId xmlns:a16="http://schemas.microsoft.com/office/drawing/2014/main" id="{81F05E26-510E-4164-83C7-28E4FE9D7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8" name="Straight Connector 2097">
              <a:extLst>
                <a:ext uri="{FF2B5EF4-FFF2-40B4-BE49-F238E27FC236}">
                  <a16:creationId xmlns:a16="http://schemas.microsoft.com/office/drawing/2014/main" id="{E632161A-50D4-4D96-887A-98FC92093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6A667D-1BB1-54CD-0578-C996FBB89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385" y="1257808"/>
            <a:ext cx="7350079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Opdracht</a:t>
            </a:r>
            <a:endParaRPr lang="en-US"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9119C-0F27-2DD4-07E7-1654D2302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630" y="1871551"/>
            <a:ext cx="7350079" cy="36152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Educatief</a:t>
            </a:r>
            <a:r>
              <a:rPr lang="en-US" dirty="0"/>
              <a:t> </a:t>
            </a:r>
            <a:r>
              <a:rPr lang="en-US" dirty="0" err="1"/>
              <a:t>spel</a:t>
            </a:r>
            <a:r>
              <a:rPr lang="en-US" dirty="0"/>
              <a:t> over </a:t>
            </a:r>
            <a:r>
              <a:rPr lang="en-US" dirty="0" err="1"/>
              <a:t>klimaatverandering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/of </a:t>
            </a:r>
            <a:r>
              <a:rPr lang="en-US" dirty="0" err="1"/>
              <a:t>gendergelijkheid</a:t>
            </a:r>
            <a:endParaRPr lang="en-US" dirty="0"/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Mobiele</a:t>
            </a:r>
            <a:r>
              <a:rPr lang="en-US" dirty="0"/>
              <a:t> app of </a:t>
            </a:r>
            <a:r>
              <a:rPr lang="en-US" dirty="0" err="1"/>
              <a:t>fysiek</a:t>
            </a:r>
            <a:r>
              <a:rPr lang="en-US" dirty="0"/>
              <a:t> </a:t>
            </a:r>
            <a:r>
              <a:rPr lang="en-US" dirty="0" err="1"/>
              <a:t>spel</a:t>
            </a:r>
            <a:endParaRPr lang="en-US" dirty="0"/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kinderen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6-14j</a:t>
            </a:r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Bewustzijn</a:t>
            </a:r>
            <a:r>
              <a:rPr lang="en-US" dirty="0"/>
              <a:t> van de </a:t>
            </a:r>
            <a:r>
              <a:rPr lang="en-US" dirty="0" err="1"/>
              <a:t>jeugd</a:t>
            </a:r>
            <a:endParaRPr lang="en-US" dirty="0"/>
          </a:p>
        </p:txBody>
      </p:sp>
      <p:pic>
        <p:nvPicPr>
          <p:cNvPr id="2052" name="Picture 4" descr="How Video Games Have Changed The World">
            <a:extLst>
              <a:ext uri="{FF2B5EF4-FFF2-40B4-BE49-F238E27FC236}">
                <a16:creationId xmlns:a16="http://schemas.microsoft.com/office/drawing/2014/main" id="{C819E5C1-DF16-B200-D7D5-0547B8FFBC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58" r="21640"/>
          <a:stretch/>
        </p:blipFill>
        <p:spPr bwMode="auto">
          <a:xfrm>
            <a:off x="8314288" y="732999"/>
            <a:ext cx="3239538" cy="4334450"/>
          </a:xfrm>
          <a:custGeom>
            <a:avLst/>
            <a:gdLst/>
            <a:ahLst/>
            <a:cxnLst/>
            <a:rect l="l" t="t" r="r" b="b"/>
            <a:pathLst>
              <a:path w="3239538" h="4334450">
                <a:moveTo>
                  <a:pt x="322464" y="0"/>
                </a:moveTo>
                <a:lnTo>
                  <a:pt x="3239538" y="0"/>
                </a:lnTo>
                <a:lnTo>
                  <a:pt x="3239538" y="4011987"/>
                </a:lnTo>
                <a:lnTo>
                  <a:pt x="2917075" y="4334450"/>
                </a:lnTo>
                <a:lnTo>
                  <a:pt x="0" y="4334450"/>
                </a:lnTo>
                <a:lnTo>
                  <a:pt x="0" y="322464"/>
                </a:lnTo>
                <a:close/>
              </a:path>
            </a:pathLst>
          </a:custGeom>
          <a:noFill/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00" name="Group 2099">
            <a:extLst>
              <a:ext uri="{FF2B5EF4-FFF2-40B4-BE49-F238E27FC236}">
                <a16:creationId xmlns:a16="http://schemas.microsoft.com/office/drawing/2014/main" id="{6B975FEB-EB22-4265-87DB-98C8B1A03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59517"/>
            <a:ext cx="2981858" cy="3208867"/>
            <a:chOff x="9206969" y="2963333"/>
            <a:chExt cx="2981858" cy="3208867"/>
          </a:xfrm>
        </p:grpSpPr>
        <p:cxnSp>
          <p:nvCxnSpPr>
            <p:cNvPr id="2101" name="Straight Connector 2100">
              <a:extLst>
                <a:ext uri="{FF2B5EF4-FFF2-40B4-BE49-F238E27FC236}">
                  <a16:creationId xmlns:a16="http://schemas.microsoft.com/office/drawing/2014/main" id="{165F12FA-1912-4E22-A32D-0831ADB49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2" name="Straight Connector 2101">
              <a:extLst>
                <a:ext uri="{FF2B5EF4-FFF2-40B4-BE49-F238E27FC236}">
                  <a16:creationId xmlns:a16="http://schemas.microsoft.com/office/drawing/2014/main" id="{3D85A33A-E141-4004-96FE-2B25852F7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3" name="Straight Connector 2102">
              <a:extLst>
                <a:ext uri="{FF2B5EF4-FFF2-40B4-BE49-F238E27FC236}">
                  <a16:creationId xmlns:a16="http://schemas.microsoft.com/office/drawing/2014/main" id="{CDBBF9A1-F02B-475F-8E25-E42F60053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4" name="Straight Connector 2103">
              <a:extLst>
                <a:ext uri="{FF2B5EF4-FFF2-40B4-BE49-F238E27FC236}">
                  <a16:creationId xmlns:a16="http://schemas.microsoft.com/office/drawing/2014/main" id="{C4E10861-F5C5-4FCE-BB8E-126306C8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5" name="Straight Connector 2104">
              <a:extLst>
                <a:ext uri="{FF2B5EF4-FFF2-40B4-BE49-F238E27FC236}">
                  <a16:creationId xmlns:a16="http://schemas.microsoft.com/office/drawing/2014/main" id="{9EE8BD36-DC78-4FAA-AC76-FF2D4FAD3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93899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>
            <a:extLst>
              <a:ext uri="{FF2B5EF4-FFF2-40B4-BE49-F238E27FC236}">
                <a16:creationId xmlns:a16="http://schemas.microsoft.com/office/drawing/2014/main" id="{A7D262ED-0E20-0E42-8822-54B983496402}"/>
              </a:ext>
            </a:extLst>
          </p:cNvPr>
          <p:cNvSpPr txBox="1"/>
          <p:nvPr/>
        </p:nvSpPr>
        <p:spPr>
          <a:xfrm>
            <a:off x="0" y="203167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800" dirty="0"/>
              <a:t>Klimaat probleem 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1D268D5B-B753-3F04-7071-7278725D7AE6}"/>
              </a:ext>
            </a:extLst>
          </p:cNvPr>
          <p:cNvSpPr txBox="1"/>
          <p:nvPr/>
        </p:nvSpPr>
        <p:spPr>
          <a:xfrm>
            <a:off x="-1" y="5480966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800" dirty="0" err="1"/>
              <a:t>Educational</a:t>
            </a:r>
            <a:r>
              <a:rPr lang="nl-BE" sz="4800" dirty="0"/>
              <a:t> Game </a:t>
            </a:r>
          </a:p>
        </p:txBody>
      </p:sp>
      <p:sp>
        <p:nvSpPr>
          <p:cNvPr id="6" name="Pijl: omlaag 5">
            <a:extLst>
              <a:ext uri="{FF2B5EF4-FFF2-40B4-BE49-F238E27FC236}">
                <a16:creationId xmlns:a16="http://schemas.microsoft.com/office/drawing/2014/main" id="{CAED5850-D427-E986-8185-3386967E9D3A}"/>
              </a:ext>
            </a:extLst>
          </p:cNvPr>
          <p:cNvSpPr/>
          <p:nvPr/>
        </p:nvSpPr>
        <p:spPr>
          <a:xfrm>
            <a:off x="5653390" y="1186774"/>
            <a:ext cx="885217" cy="429419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Se poser la question, c'est le début de la réponse.">
            <a:extLst>
              <a:ext uri="{FF2B5EF4-FFF2-40B4-BE49-F238E27FC236}">
                <a16:creationId xmlns:a16="http://schemas.microsoft.com/office/drawing/2014/main" id="{F3C7FA45-E641-157D-CFE4-3CE082219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907" y="1375784"/>
            <a:ext cx="3274185" cy="3274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245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>
            <a:extLst>
              <a:ext uri="{FF2B5EF4-FFF2-40B4-BE49-F238E27FC236}">
                <a16:creationId xmlns:a16="http://schemas.microsoft.com/office/drawing/2014/main" id="{64C82AEB-5CF5-B856-D8F9-15D76B8BF4FF}"/>
              </a:ext>
            </a:extLst>
          </p:cNvPr>
          <p:cNvSpPr txBox="1"/>
          <p:nvPr/>
        </p:nvSpPr>
        <p:spPr>
          <a:xfrm>
            <a:off x="0" y="0"/>
            <a:ext cx="120097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400" dirty="0" err="1"/>
              <a:t>Minigame’s</a:t>
            </a:r>
            <a:endParaRPr lang="nl-BE" sz="4400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6E41212E-5E36-ACF5-9244-FAE1092FE0F6}"/>
              </a:ext>
            </a:extLst>
          </p:cNvPr>
          <p:cNvSpPr txBox="1"/>
          <p:nvPr/>
        </p:nvSpPr>
        <p:spPr>
          <a:xfrm>
            <a:off x="1271045" y="1583703"/>
            <a:ext cx="2149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- Zee vervuiling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4F4065-5A9E-0141-FBC9-C05B87BC6369}"/>
              </a:ext>
            </a:extLst>
          </p:cNvPr>
          <p:cNvSpPr txBox="1"/>
          <p:nvPr/>
        </p:nvSpPr>
        <p:spPr>
          <a:xfrm>
            <a:off x="5241302" y="1583703"/>
            <a:ext cx="139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- Industrie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103A4D36-27D6-C1B8-B243-2B7CBD382233}"/>
              </a:ext>
            </a:extLst>
          </p:cNvPr>
          <p:cNvSpPr txBox="1"/>
          <p:nvPr/>
        </p:nvSpPr>
        <p:spPr>
          <a:xfrm>
            <a:off x="9154999" y="1659116"/>
            <a:ext cx="1640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- Bos</a:t>
            </a:r>
          </a:p>
        </p:txBody>
      </p: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E5ED7C23-85E7-AC4F-376F-9145A7E5F50B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45701" y="769441"/>
            <a:ext cx="3659173" cy="814262"/>
          </a:xfrm>
          <a:prstGeom prst="straightConnector1">
            <a:avLst/>
          </a:prstGeom>
          <a:ln w="19050"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C6C1471E-D0CB-D1F0-0E42-3B7EAEF4FA8F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5938886" y="769441"/>
            <a:ext cx="65988" cy="814262"/>
          </a:xfrm>
          <a:prstGeom prst="straightConnector1">
            <a:avLst/>
          </a:prstGeom>
          <a:ln w="19050">
            <a:solidFill>
              <a:schemeClr val="bg1">
                <a:lumMod val="85000"/>
                <a:lumOff val="1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>
            <a:extLst>
              <a:ext uri="{FF2B5EF4-FFF2-40B4-BE49-F238E27FC236}">
                <a16:creationId xmlns:a16="http://schemas.microsoft.com/office/drawing/2014/main" id="{0A5A1954-9A30-E0F4-E4FB-E737E6FF1BBE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6004874" y="769441"/>
            <a:ext cx="3970257" cy="889675"/>
          </a:xfrm>
          <a:prstGeom prst="straightConnector1">
            <a:avLst/>
          </a:prstGeom>
          <a:ln w="19050"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Tijdelijke aanduiding voor afbeelding 9">
            <a:extLst>
              <a:ext uri="{FF2B5EF4-FFF2-40B4-BE49-F238E27FC236}">
                <a16:creationId xmlns:a16="http://schemas.microsoft.com/office/drawing/2014/main" id="{9F9BB366-5213-4FC9-A742-A369401061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4" t="430" r="5136" b="-430"/>
          <a:stretch/>
        </p:blipFill>
        <p:spPr>
          <a:xfrm>
            <a:off x="543098" y="3282373"/>
            <a:ext cx="1396979" cy="1090208"/>
          </a:xfrm>
          <a:prstGeom prst="snip2DiagRect">
            <a:avLst>
              <a:gd name="adj1" fmla="val 10815"/>
              <a:gd name="adj2" fmla="val 5386"/>
            </a:avLst>
          </a:prstGeom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7" name="Tijdelijke aanduiding voor afbeelding 13">
            <a:extLst>
              <a:ext uri="{FF2B5EF4-FFF2-40B4-BE49-F238E27FC236}">
                <a16:creationId xmlns:a16="http://schemas.microsoft.com/office/drawing/2014/main" id="{C0573F03-C54A-5FD8-F1BD-459FCAB2C5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9" t="480" r="14033" b="564"/>
          <a:stretch/>
        </p:blipFill>
        <p:spPr>
          <a:xfrm>
            <a:off x="1763716" y="4555175"/>
            <a:ext cx="1639359" cy="1287415"/>
          </a:xfrm>
          <a:prstGeom prst="snip2DiagRect">
            <a:avLst>
              <a:gd name="adj1" fmla="val 10815"/>
              <a:gd name="adj2" fmla="val 0"/>
            </a:avLst>
          </a:prstGeom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247D52A4-FE41-B5BD-BBD8-4207ECB693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82" t="814" r="12696" b="1428"/>
          <a:stretch/>
        </p:blipFill>
        <p:spPr>
          <a:xfrm>
            <a:off x="2134653" y="2353144"/>
            <a:ext cx="1724249" cy="1391520"/>
          </a:xfrm>
          <a:prstGeom prst="snip2DiagRect">
            <a:avLst>
              <a:gd name="adj1" fmla="val 10986"/>
              <a:gd name="adj2" fmla="val 0"/>
            </a:avLst>
          </a:prstGeom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9" name="Picture 2" descr="A cartoon of a rainbow&#10;&#10;Description automatically generated">
            <a:extLst>
              <a:ext uri="{FF2B5EF4-FFF2-40B4-BE49-F238E27FC236}">
                <a16:creationId xmlns:a16="http://schemas.microsoft.com/office/drawing/2014/main" id="{60EA410F-8555-6D75-C9A7-38C5D3D19A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8" r="23309" b="1"/>
          <a:stretch/>
        </p:blipFill>
        <p:spPr bwMode="auto">
          <a:xfrm>
            <a:off x="4473667" y="2540062"/>
            <a:ext cx="1622333" cy="12874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  <a:noFill/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factory wrecking image">
            <a:extLst>
              <a:ext uri="{FF2B5EF4-FFF2-40B4-BE49-F238E27FC236}">
                <a16:creationId xmlns:a16="http://schemas.microsoft.com/office/drawing/2014/main" id="{E148A969-8DF2-612A-C1BC-FC38E7C642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5" r="12416" b="-2"/>
          <a:stretch/>
        </p:blipFill>
        <p:spPr bwMode="auto">
          <a:xfrm>
            <a:off x="5720980" y="4178472"/>
            <a:ext cx="1830978" cy="1452987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  <a:noFill/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hthoek 20">
            <a:extLst>
              <a:ext uri="{FF2B5EF4-FFF2-40B4-BE49-F238E27FC236}">
                <a16:creationId xmlns:a16="http://schemas.microsoft.com/office/drawing/2014/main" id="{98B8D882-E16B-9A60-07EE-D04AC6AF5C30}"/>
              </a:ext>
            </a:extLst>
          </p:cNvPr>
          <p:cNvSpPr/>
          <p:nvPr/>
        </p:nvSpPr>
        <p:spPr>
          <a:xfrm>
            <a:off x="348791" y="1659117"/>
            <a:ext cx="3676454" cy="46662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Rechthoek 23">
            <a:extLst>
              <a:ext uri="{FF2B5EF4-FFF2-40B4-BE49-F238E27FC236}">
                <a16:creationId xmlns:a16="http://schemas.microsoft.com/office/drawing/2014/main" id="{17AD1131-63FE-C1B1-D0B2-1F58A90BBEFC}"/>
              </a:ext>
            </a:extLst>
          </p:cNvPr>
          <p:cNvSpPr/>
          <p:nvPr/>
        </p:nvSpPr>
        <p:spPr>
          <a:xfrm>
            <a:off x="4180787" y="1659117"/>
            <a:ext cx="3676454" cy="46662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Rechthoek 24">
            <a:extLst>
              <a:ext uri="{FF2B5EF4-FFF2-40B4-BE49-F238E27FC236}">
                <a16:creationId xmlns:a16="http://schemas.microsoft.com/office/drawing/2014/main" id="{571A5085-FAD6-EB04-338A-C3F926DD1D92}"/>
              </a:ext>
            </a:extLst>
          </p:cNvPr>
          <p:cNvSpPr/>
          <p:nvPr/>
        </p:nvSpPr>
        <p:spPr>
          <a:xfrm>
            <a:off x="7934227" y="1659116"/>
            <a:ext cx="3676454" cy="46662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6" name="Picture 2" descr="flappy image">
            <a:extLst>
              <a:ext uri="{FF2B5EF4-FFF2-40B4-BE49-F238E27FC236}">
                <a16:creationId xmlns:a16="http://schemas.microsoft.com/office/drawing/2014/main" id="{0ED17729-8ED9-9DD9-B899-A631390578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3" t="2216" r="2412" b="4099"/>
          <a:stretch/>
        </p:blipFill>
        <p:spPr bwMode="auto">
          <a:xfrm>
            <a:off x="8274703" y="2638925"/>
            <a:ext cx="2995502" cy="237710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  <a:noFill/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Tijdelijke aanduiding voor inhoud 4">
            <a:extLst>
              <a:ext uri="{FF2B5EF4-FFF2-40B4-BE49-F238E27FC236}">
                <a16:creationId xmlns:a16="http://schemas.microsoft.com/office/drawing/2014/main" id="{23C982D0-ED82-C072-D44B-9AE83FE98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/>
          <a:srcRect l="24528" r="21125" b="-1"/>
          <a:stretch/>
        </p:blipFill>
        <p:spPr>
          <a:xfrm>
            <a:off x="8274703" y="2638925"/>
            <a:ext cx="2995502" cy="2377104"/>
          </a:xfrm>
          <a:custGeom>
            <a:avLst/>
            <a:gdLst/>
            <a:ahLst/>
            <a:cxnLst/>
            <a:rect l="l" t="t" r="r" b="b"/>
            <a:pathLst>
              <a:path w="4809744" h="4956048">
                <a:moveTo>
                  <a:pt x="478762" y="0"/>
                </a:moveTo>
                <a:lnTo>
                  <a:pt x="4809744" y="0"/>
                </a:lnTo>
                <a:lnTo>
                  <a:pt x="4809744" y="4477286"/>
                </a:lnTo>
                <a:lnTo>
                  <a:pt x="4330982" y="4956048"/>
                </a:lnTo>
                <a:lnTo>
                  <a:pt x="0" y="4956048"/>
                </a:lnTo>
                <a:lnTo>
                  <a:pt x="0" y="47876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18377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61D022DD-F397-123C-D88F-A26E0BFEE6B4}"/>
              </a:ext>
            </a:extLst>
          </p:cNvPr>
          <p:cNvSpPr txBox="1"/>
          <p:nvPr/>
        </p:nvSpPr>
        <p:spPr>
          <a:xfrm>
            <a:off x="7532710" y="620722"/>
            <a:ext cx="3518748" cy="1142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Plastiek in de oceaan</a:t>
            </a:r>
          </a:p>
        </p:txBody>
      </p:sp>
      <p:sp>
        <p:nvSpPr>
          <p:cNvPr id="14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839C2FB-FE87-8258-2E15-1245B251BB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47" r="-2" b="-2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09531FD5-0701-1CC6-1917-92D14909F31D}"/>
              </a:ext>
            </a:extLst>
          </p:cNvPr>
          <p:cNvSpPr txBox="1"/>
          <p:nvPr/>
        </p:nvSpPr>
        <p:spPr>
          <a:xfrm>
            <a:off x="7532710" y="1793265"/>
            <a:ext cx="3479419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plastiek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uit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oceaan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vissen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als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speler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met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muis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over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een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stuk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plastiek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gaat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gaat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deze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automatisch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weg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02838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EEC8D91-03DD-3E93-ABA8-975650DD6A2B}"/>
              </a:ext>
            </a:extLst>
          </p:cNvPr>
          <p:cNvSpPr txBox="1"/>
          <p:nvPr/>
        </p:nvSpPr>
        <p:spPr>
          <a:xfrm>
            <a:off x="7532710" y="620722"/>
            <a:ext cx="3518748" cy="1142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Olie in de oceaan</a:t>
            </a:r>
          </a:p>
        </p:txBody>
      </p:sp>
      <p:sp>
        <p:nvSpPr>
          <p:cNvPr id="15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62C0987-8F26-C08D-021A-5A762E7F70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21" r="9424" b="-2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5714D5D1-596B-BD6F-60E4-82D02229345E}"/>
              </a:ext>
            </a:extLst>
          </p:cNvPr>
          <p:cNvSpPr txBox="1"/>
          <p:nvPr/>
        </p:nvSpPr>
        <p:spPr>
          <a:xfrm>
            <a:off x="7532710" y="1822449"/>
            <a:ext cx="4296124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Olie in de ocean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opkuisen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Als de speller met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spons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(de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muis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) over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olie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nl-NL" sz="1400" dirty="0">
                <a:solidFill>
                  <a:schemeClr val="bg2">
                    <a:lumMod val="75000"/>
                  </a:schemeClr>
                </a:solidFill>
              </a:rPr>
              <a:t>wrijft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gaat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deze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na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een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bepaalde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tijd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weg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5826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3672F3D-8752-CF09-C4E7-E9ED4D4E3850}"/>
              </a:ext>
            </a:extLst>
          </p:cNvPr>
          <p:cNvSpPr txBox="1"/>
          <p:nvPr/>
        </p:nvSpPr>
        <p:spPr>
          <a:xfrm>
            <a:off x="7532710" y="620722"/>
            <a:ext cx="3518748" cy="1142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Overbevissing</a:t>
            </a:r>
          </a:p>
        </p:txBody>
      </p:sp>
      <p:sp>
        <p:nvSpPr>
          <p:cNvPr id="15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157A535-E6C1-17C5-7B0F-215289A9F5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85" r="15146" b="-1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51B0B04F-9825-C270-0463-E773630EB8FA}"/>
              </a:ext>
            </a:extLst>
          </p:cNvPr>
          <p:cNvSpPr txBox="1"/>
          <p:nvPr/>
        </p:nvSpPr>
        <p:spPr>
          <a:xfrm>
            <a:off x="7532710" y="1822449"/>
            <a:ext cx="3479419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bevrij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gevangen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vissen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door op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netten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die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aan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booten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hangen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bevrijd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je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een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vis doe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dit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keer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51453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3">
            <a:extLst>
              <a:ext uri="{FF2B5EF4-FFF2-40B4-BE49-F238E27FC236}">
                <a16:creationId xmlns:a16="http://schemas.microsoft.com/office/drawing/2014/main" id="{256FCDAA-76C3-414B-9868-73075E15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895C6DCA-ACE7-D4A2-8C5A-5AF0580468D6}"/>
              </a:ext>
            </a:extLst>
          </p:cNvPr>
          <p:cNvSpPr txBox="1"/>
          <p:nvPr/>
        </p:nvSpPr>
        <p:spPr>
          <a:xfrm>
            <a:off x="4938676" y="51701"/>
            <a:ext cx="5627258" cy="1507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cap="all" dirty="0" err="1">
                <a:ln w="3175" cmpd="sng">
                  <a:noFill/>
                </a:ln>
                <a:latin typeface="+mj-lt"/>
                <a:ea typeface="+mj-ea"/>
                <a:cs typeface="+mj-cs"/>
              </a:rPr>
              <a:t>Windmolens</a:t>
            </a:r>
            <a:endParaRPr lang="en-US" sz="36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sp>
        <p:nvSpPr>
          <p:cNvPr id="26" name="Snip Diagonal Corner Rectangle 16">
            <a:extLst>
              <a:ext uri="{FF2B5EF4-FFF2-40B4-BE49-F238E27FC236}">
                <a16:creationId xmlns:a16="http://schemas.microsoft.com/office/drawing/2014/main" id="{02C8A649-1D4D-44CF-8C8E-C38947F4C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1" y="620722"/>
            <a:ext cx="3670674" cy="5286838"/>
          </a:xfrm>
          <a:prstGeom prst="snip2DiagRect">
            <a:avLst>
              <a:gd name="adj1" fmla="val 11518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3F5BAF2F-F778-7D6A-623B-9311A9488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77" y="1064515"/>
            <a:ext cx="3544375" cy="198484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D8B06E69-B7B3-5B7A-0754-294B6BEF4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024" y="3493156"/>
            <a:ext cx="3550628" cy="1988351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9D516B12-F767-5C37-855F-D896D17D16BB}"/>
              </a:ext>
            </a:extLst>
          </p:cNvPr>
          <p:cNvSpPr txBox="1"/>
          <p:nvPr/>
        </p:nvSpPr>
        <p:spPr>
          <a:xfrm>
            <a:off x="4879429" y="1685522"/>
            <a:ext cx="6253792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windmolens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bouwen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/ alle levels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completen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een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stuk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van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windmolen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vliegt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van links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naar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recht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.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Speler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moet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op het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juiste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moment om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blok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laten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zakken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.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Deze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moet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op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voorige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blok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komen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27" name="Group 17">
            <a:extLst>
              <a:ext uri="{FF2B5EF4-FFF2-40B4-BE49-F238E27FC236}">
                <a16:creationId xmlns:a16="http://schemas.microsoft.com/office/drawing/2014/main" id="{67C5301E-91B2-4536-893D-47EA27444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83E5BFD-97A3-4CE9-8A0E-58925ADC2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D47D4CB-D05F-43B7-8F49-A8C05F152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5A6C8F7-8B78-4F06-BB3B-CEDC620AE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34E8F06-BC4C-45A5-8A7F-CDF897B9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288604C-C490-4533-AA80-11F92325C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5550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69F6C9F-3844-A0B2-AD82-3D43B4479361}"/>
              </a:ext>
            </a:extLst>
          </p:cNvPr>
          <p:cNvSpPr txBox="1"/>
          <p:nvPr/>
        </p:nvSpPr>
        <p:spPr>
          <a:xfrm>
            <a:off x="7532710" y="620722"/>
            <a:ext cx="3518748" cy="1142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Fabrieken</a:t>
            </a:r>
          </a:p>
        </p:txBody>
      </p:sp>
      <p:sp>
        <p:nvSpPr>
          <p:cNvPr id="14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114B77C-D7B7-AFE5-2FCF-8EADA1A682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27" r="12973" b="-2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CE6F55E9-9BC4-1625-7204-7D22D13038A6}"/>
              </a:ext>
            </a:extLst>
          </p:cNvPr>
          <p:cNvSpPr txBox="1"/>
          <p:nvPr/>
        </p:nvSpPr>
        <p:spPr>
          <a:xfrm>
            <a:off x="7532710" y="1822449"/>
            <a:ext cx="3479419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maak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fabriek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stuk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de speller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bestuurt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wrecking ball door op het scherm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slepen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met de wrecking ball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kan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speller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fabriek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stuk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maken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03856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Gro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797</TotalTime>
  <Words>335</Words>
  <Application>Microsoft Office PowerPoint</Application>
  <PresentationFormat>Breedbeeld</PresentationFormat>
  <Paragraphs>83</Paragraphs>
  <Slides>14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Slice</vt:lpstr>
      <vt:lpstr>Educational game 2</vt:lpstr>
      <vt:lpstr>Opdracht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extra minigames</vt:lpstr>
      <vt:lpstr>Educatieve video’s</vt:lpstr>
      <vt:lpstr>Wie deed wat</vt:lpstr>
      <vt:lpstr>uitbreidingen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Educational game 2</dc:title>
  <dc:creator>colin bossuyt</dc:creator>
  <cp:lastModifiedBy>Sam De Wispelaere</cp:lastModifiedBy>
  <cp:revision>14</cp:revision>
  <dcterms:created xsi:type="dcterms:W3CDTF">2024-04-25T21:13:58Z</dcterms:created>
  <dcterms:modified xsi:type="dcterms:W3CDTF">2024-05-21T08:44:51Z</dcterms:modified>
</cp:coreProperties>
</file>

<file path=docProps/thumbnail.jpeg>
</file>